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337" r:id="rId3"/>
    <p:sldId id="257" r:id="rId4"/>
    <p:sldId id="266" r:id="rId5"/>
    <p:sldId id="269" r:id="rId6"/>
    <p:sldId id="268" r:id="rId7"/>
    <p:sldId id="270" r:id="rId8"/>
    <p:sldId id="271" r:id="rId9"/>
    <p:sldId id="328" r:id="rId10"/>
    <p:sldId id="329" r:id="rId11"/>
    <p:sldId id="331" r:id="rId12"/>
    <p:sldId id="332" r:id="rId13"/>
    <p:sldId id="333" r:id="rId14"/>
    <p:sldId id="336" r:id="rId15"/>
    <p:sldId id="334" r:id="rId16"/>
    <p:sldId id="338" r:id="rId17"/>
    <p:sldId id="311" r:id="rId18"/>
    <p:sldId id="313" r:id="rId19"/>
    <p:sldId id="315" r:id="rId20"/>
    <p:sldId id="316" r:id="rId21"/>
    <p:sldId id="317" r:id="rId22"/>
    <p:sldId id="340" r:id="rId23"/>
    <p:sldId id="322" r:id="rId24"/>
    <p:sldId id="318" r:id="rId25"/>
    <p:sldId id="321" r:id="rId26"/>
    <p:sldId id="314" r:id="rId27"/>
    <p:sldId id="323" r:id="rId28"/>
    <p:sldId id="324" r:id="rId29"/>
    <p:sldId id="325" r:id="rId30"/>
    <p:sldId id="326" r:id="rId31"/>
    <p:sldId id="277" r:id="rId3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B909C-0731-4B8C-8EC2-2D772851E8D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2BBB9-672F-47C6-8E6E-D4C91EB575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5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0A7AC-0867-4293-93C6-0FC9B2E74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DFFADF-F160-45CF-A32E-87C68A50B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63331D-89E9-4F16-A0A0-A3A19EEB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8D36-FFA7-43F4-9586-797B721AB183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03EFA-E63F-4D47-BEEF-46673952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 LEARNING  didactica.online.edu@gmail.com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14A04C-7EF8-42A9-B7CF-279BBC43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806E-DB48-4ECF-8A9A-A6E15174C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5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06B93-0D89-4B18-9EF6-3CD605DC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D8D6B9-9A90-4E2D-84B9-6D6A18DF4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9407FF-8E47-4E45-962E-4562CD9D5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0A4A-4158-40BB-A9EB-D360BD29FEFE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15F734-8BE8-4ACF-86A4-273101967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 LEARNING  didactica.online.edu@gmail.com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81A64E-C522-47BF-8DB9-AA21A04D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806E-DB48-4ECF-8A9A-A6E15174C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7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02B1CE-2C04-45BF-8BC3-B0CFAD73E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D2AF9B-DE56-4D95-8629-47A79D7A8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F462F9-5EA5-4E6F-BC15-BDB68743C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F3CF-5F7D-48A5-9D3C-4BB9DA2F1627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64C62B-4071-4ABF-967F-F5553DAF8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 LEARNING  didactica.online.edu@gmail.com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F2D789-2CB1-4E01-9020-9F7578A9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806E-DB48-4ECF-8A9A-A6E15174C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5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E23C0-DB7F-4389-8A92-29F3F810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62318F-682A-4FE0-9F85-D588AC0AA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9FA338-2B61-445F-8FE2-90408291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8E00-4821-45FE-A687-525600806A7F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5E429-B168-422D-B46C-3E2C78ED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 LEARNING  didactica.online.edu@gmail.com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0589E-651C-4790-A585-F34F8A1C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806E-DB48-4ECF-8A9A-A6E15174C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9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EF7F2-3FAD-4A76-B973-65CBEEBE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588A98-A491-4063-B9A6-E0096C59C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167C85-F367-490E-BEE8-2486B792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F5D52-5DF8-4CB9-9695-1D753B87C4AC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36E02E-EBC4-47D1-ACD6-8F88DFB4C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 LEARNING  didactica.online.edu@gmail.com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A58D7-E171-4F17-A7E0-98AAC534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806E-DB48-4ECF-8A9A-A6E15174C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2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C192B-9C13-4873-AAEA-3D322A2D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9E3739-FAE1-41F8-B0C0-6DA7631E9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6B52B3-BC8F-46D6-89D4-C9FCF80E5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D401D9-4305-4E95-84F3-D66F41BB3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D7C3-7BAB-4B48-92F9-4A8B41079F17}" type="datetime1">
              <a:rPr lang="en-US" smtClean="0"/>
              <a:t>5/17/2020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7BB1D5-81FB-4E8D-B6BC-93B41E5F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 LEARNING  didactica.online.edu@gmail.com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014D32-A295-43DB-AD07-D07EB9B4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806E-DB48-4ECF-8A9A-A6E15174C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7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7086E-E825-42C8-8A2F-5D6C7BCC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EDBC84-2180-42DF-99EB-EABCC56BE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1974F4-FDEB-4E7A-8B70-FD95D5F8D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EC6941-E10A-4C6F-8C69-7BE23F289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40DE40-9E9B-492D-B13F-23736F2CE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07EC792-7848-4394-BFA9-244DBCAB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19A5-C5DF-40C4-9737-CE81AABF7C50}" type="datetime1">
              <a:rPr lang="en-US" smtClean="0"/>
              <a:t>5/17/2020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B372803-3A28-40E9-B4A5-BE4CEE7D8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 LEARNING  didactica.online.edu@gmail.com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346417B-DAF3-4F04-A09B-2D71A43A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806E-DB48-4ECF-8A9A-A6E15174C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C2EEE-442F-434E-BBBA-D50DED59F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9EDF0E-1B40-4142-956D-B7720DB7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E660-4406-4A82-9055-D6AB21A400CD}" type="datetime1">
              <a:rPr lang="en-US" smtClean="0"/>
              <a:t>5/17/2020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C6DAFE-A8EA-48F6-AF1B-EE7732D4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 LEARNING  didactica.online.edu@gmail.com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1F0352-7D29-4B51-95AA-42EC0C61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806E-DB48-4ECF-8A9A-A6E15174C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0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D4340A-2DB6-4D85-A4E4-D42339C46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FA73-70DC-4901-A1D2-1C76B599D748}" type="datetime1">
              <a:rPr lang="en-US" smtClean="0"/>
              <a:t>5/17/2020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E2D38C-099A-49D9-BB0C-E785705F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 LEARNING  didactica.online.edu@gmail.com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486EDE-7B9B-4998-A3C7-7F50F75E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806E-DB48-4ECF-8A9A-A6E15174C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4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F0C40-9B4C-4DA3-A2AA-1A090EFD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E9023D-CE44-47A1-84D9-EC5AEC168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1C6C36-3C50-48AD-B015-D3FFFE7E6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67F921-D8B0-414C-96D7-480FBF2E5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566C-7EB5-4F1E-B8DE-E698E3EE5401}" type="datetime1">
              <a:rPr lang="en-US" smtClean="0"/>
              <a:t>5/17/2020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56B9AC-08C0-4D4C-9308-2CE98DA5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 LEARNING  didactica.online.edu@gmail.com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115EF0-AD1B-4103-B68F-2267AF64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806E-DB48-4ECF-8A9A-A6E15174C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0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6B079-A940-49DD-BAFA-8F1D7052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4FAE08-1940-4297-9776-3220398C5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147289-CAD9-4B39-B0D9-74E90281A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5B7A0F-00AB-4DD8-88AB-1B008334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CB-B53D-492C-AA2B-0BF78A1726CB}" type="datetime1">
              <a:rPr lang="en-US" smtClean="0"/>
              <a:t>5/17/2020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F47C14-4B5F-4973-AFBE-E79DBF1F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 LEARNING  didactica.online.edu@gmail.com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84C2F9-5ABB-4588-9F64-D4A590AFF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806E-DB48-4ECF-8A9A-A6E15174C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4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B45C9C4-FD22-417D-9F4E-39A6528E5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102A2C-6B49-4BF1-A596-A368F5CF7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B4C195-18C5-4FAC-B22C-3A7A7E1AB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C725-88B5-4228-9098-3EC319CB4CBF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FF9E42-88B0-481A-8C05-34AB20F5C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DIDACTICA LEARNING  didactica.online.edu@gmail.com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03B0C9-3D68-4D79-AD56-A732290E8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8806E-DB48-4ECF-8A9A-A6E15174C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2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didactica.online.edu@gmail.com" TargetMode="External"/><Relationship Id="rId2" Type="http://schemas.openxmlformats.org/officeDocument/2006/relationships/hyperlink" Target="http://www.travelandlearning.com.ec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CCCC0-F4CD-4AD3-96E3-FFEA96F83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016" y="2113724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TOP NOTCH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FUNDAMENTALS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8C9576D-4616-403F-8F59-1110C3EF7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00" y="362192"/>
            <a:ext cx="3962163" cy="179235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3ED5612-2E97-4A59-BEF9-433616D86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110" y="403017"/>
            <a:ext cx="2737816" cy="19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9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43FA4-F4FC-4BDB-BB7C-316C3496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240" y="1911282"/>
            <a:ext cx="2024270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Name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51D6236-BB32-4128-AA6B-A191E58E1815}"/>
              </a:ext>
            </a:extLst>
          </p:cNvPr>
          <p:cNvSpPr txBox="1">
            <a:spLocks/>
          </p:cNvSpPr>
          <p:nvPr/>
        </p:nvSpPr>
        <p:spPr>
          <a:xfrm>
            <a:off x="4696240" y="4977680"/>
            <a:ext cx="2945295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Occupation</a:t>
            </a:r>
          </a:p>
        </p:txBody>
      </p:sp>
      <p:pic>
        <p:nvPicPr>
          <p:cNvPr id="5122" name="Picture 2" descr="Shakira perdió la demanda en su contra por plagio">
            <a:extLst>
              <a:ext uri="{FF2B5EF4-FFF2-40B4-BE49-F238E27FC236}">
                <a16:creationId xmlns:a16="http://schemas.microsoft.com/office/drawing/2014/main" id="{96E9E089-5C57-4D71-8B6E-A54C8E26B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r="11129"/>
          <a:stretch/>
        </p:blipFill>
        <p:spPr bwMode="auto">
          <a:xfrm>
            <a:off x="423242" y="1862962"/>
            <a:ext cx="410817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386C773-A0D8-457D-ABDC-168CA3FA1238}"/>
              </a:ext>
            </a:extLst>
          </p:cNvPr>
          <p:cNvSpPr txBox="1"/>
          <p:nvPr/>
        </p:nvSpPr>
        <p:spPr>
          <a:xfrm>
            <a:off x="914399" y="872812"/>
            <a:ext cx="23853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</a:rPr>
              <a:t>SHE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FAB843B-9944-4DF6-BBB7-D57162AB6C4F}"/>
              </a:ext>
            </a:extLst>
          </p:cNvPr>
          <p:cNvSpPr txBox="1">
            <a:spLocks/>
          </p:cNvSpPr>
          <p:nvPr/>
        </p:nvSpPr>
        <p:spPr>
          <a:xfrm>
            <a:off x="4696240" y="3314697"/>
            <a:ext cx="2024270" cy="13255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Age</a:t>
            </a:r>
            <a:endParaRPr lang="en-US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E1B76D0-EC67-491E-BB05-48B080599F77}"/>
              </a:ext>
            </a:extLst>
          </p:cNvPr>
          <p:cNvSpPr txBox="1">
            <a:spLocks/>
          </p:cNvSpPr>
          <p:nvPr/>
        </p:nvSpPr>
        <p:spPr>
          <a:xfrm>
            <a:off x="7050156" y="1960977"/>
            <a:ext cx="3962399" cy="11731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She is Shakira.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1FAA54D-690A-4A64-B60F-B7101945FEB4}"/>
              </a:ext>
            </a:extLst>
          </p:cNvPr>
          <p:cNvSpPr txBox="1">
            <a:spLocks/>
          </p:cNvSpPr>
          <p:nvPr/>
        </p:nvSpPr>
        <p:spPr>
          <a:xfrm>
            <a:off x="7036903" y="3231870"/>
            <a:ext cx="3962399" cy="11731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She is 42.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569DDC0-87A5-4217-8A64-AA2ABCFAF3D0}"/>
              </a:ext>
            </a:extLst>
          </p:cNvPr>
          <p:cNvSpPr txBox="1">
            <a:spLocks/>
          </p:cNvSpPr>
          <p:nvPr/>
        </p:nvSpPr>
        <p:spPr>
          <a:xfrm>
            <a:off x="7694543" y="5036346"/>
            <a:ext cx="3962399" cy="11731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She is a singer.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1E71237-5FB2-48E6-80EE-450F11A60A6E}"/>
              </a:ext>
            </a:extLst>
          </p:cNvPr>
          <p:cNvSpPr txBox="1"/>
          <p:nvPr/>
        </p:nvSpPr>
        <p:spPr>
          <a:xfrm>
            <a:off x="7818782" y="178878"/>
            <a:ext cx="3962399" cy="55399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Statements 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EFBC65-872F-4602-BB88-2FEFBBC5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didactica.online.edu@gmail.com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2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43FA4-F4FC-4BDB-BB7C-316C3496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240" y="1911282"/>
            <a:ext cx="2024270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Name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51D6236-BB32-4128-AA6B-A191E58E1815}"/>
              </a:ext>
            </a:extLst>
          </p:cNvPr>
          <p:cNvSpPr txBox="1">
            <a:spLocks/>
          </p:cNvSpPr>
          <p:nvPr/>
        </p:nvSpPr>
        <p:spPr>
          <a:xfrm>
            <a:off x="4696240" y="4977680"/>
            <a:ext cx="2945295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Occupation</a:t>
            </a:r>
          </a:p>
        </p:txBody>
      </p:sp>
      <p:pic>
        <p:nvPicPr>
          <p:cNvPr id="5122" name="Picture 2" descr="Shakira perdió la demanda en su contra por plagio">
            <a:extLst>
              <a:ext uri="{FF2B5EF4-FFF2-40B4-BE49-F238E27FC236}">
                <a16:creationId xmlns:a16="http://schemas.microsoft.com/office/drawing/2014/main" id="{96E9E089-5C57-4D71-8B6E-A54C8E26B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r="11129"/>
          <a:stretch/>
        </p:blipFill>
        <p:spPr bwMode="auto">
          <a:xfrm>
            <a:off x="423242" y="1862962"/>
            <a:ext cx="410817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386C773-A0D8-457D-ABDC-168CA3FA1238}"/>
              </a:ext>
            </a:extLst>
          </p:cNvPr>
          <p:cNvSpPr txBox="1"/>
          <p:nvPr/>
        </p:nvSpPr>
        <p:spPr>
          <a:xfrm>
            <a:off x="914399" y="872812"/>
            <a:ext cx="23853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</a:rPr>
              <a:t>SHE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FAB843B-9944-4DF6-BBB7-D57162AB6C4F}"/>
              </a:ext>
            </a:extLst>
          </p:cNvPr>
          <p:cNvSpPr txBox="1">
            <a:spLocks/>
          </p:cNvSpPr>
          <p:nvPr/>
        </p:nvSpPr>
        <p:spPr>
          <a:xfrm>
            <a:off x="4696240" y="3314697"/>
            <a:ext cx="2024270" cy="13255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Age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E1B76D0-EC67-491E-BB05-48B080599F77}"/>
              </a:ext>
            </a:extLst>
          </p:cNvPr>
          <p:cNvSpPr txBox="1">
            <a:spLocks/>
          </p:cNvSpPr>
          <p:nvPr/>
        </p:nvSpPr>
        <p:spPr>
          <a:xfrm>
            <a:off x="7050156" y="1960977"/>
            <a:ext cx="3962399" cy="11731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She</a:t>
            </a:r>
            <a:r>
              <a:rPr lang="en-US" dirty="0">
                <a:solidFill>
                  <a:srgbClr val="FF0000"/>
                </a:solidFill>
              </a:rPr>
              <a:t>'s</a:t>
            </a:r>
            <a:r>
              <a:rPr lang="en-US" dirty="0"/>
              <a:t> Shakira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1FAA54D-690A-4A64-B60F-B7101945FEB4}"/>
              </a:ext>
            </a:extLst>
          </p:cNvPr>
          <p:cNvSpPr txBox="1">
            <a:spLocks/>
          </p:cNvSpPr>
          <p:nvPr/>
        </p:nvSpPr>
        <p:spPr>
          <a:xfrm>
            <a:off x="7036903" y="3439996"/>
            <a:ext cx="3962399" cy="11731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She</a:t>
            </a:r>
            <a:r>
              <a:rPr lang="en-US" dirty="0">
                <a:solidFill>
                  <a:srgbClr val="FF0000"/>
                </a:solidFill>
              </a:rPr>
              <a:t>'s</a:t>
            </a:r>
            <a:r>
              <a:rPr lang="en-US" dirty="0"/>
              <a:t> 42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569DDC0-87A5-4217-8A64-AA2ABCFAF3D0}"/>
              </a:ext>
            </a:extLst>
          </p:cNvPr>
          <p:cNvSpPr txBox="1">
            <a:spLocks/>
          </p:cNvSpPr>
          <p:nvPr/>
        </p:nvSpPr>
        <p:spPr>
          <a:xfrm>
            <a:off x="7694543" y="5036346"/>
            <a:ext cx="3962399" cy="11731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She</a:t>
            </a:r>
            <a:r>
              <a:rPr lang="en-US" b="1" dirty="0">
                <a:solidFill>
                  <a:srgbClr val="FF0000"/>
                </a:solidFill>
              </a:rPr>
              <a:t>'s</a:t>
            </a:r>
            <a:r>
              <a:rPr lang="en-US" dirty="0"/>
              <a:t> a singer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42C16D-F533-47DA-AAB4-B916C1DC9715}"/>
              </a:ext>
            </a:extLst>
          </p:cNvPr>
          <p:cNvSpPr txBox="1"/>
          <p:nvPr/>
        </p:nvSpPr>
        <p:spPr>
          <a:xfrm>
            <a:off x="7262191" y="238539"/>
            <a:ext cx="3962399" cy="55399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/>
              <a:t>Affirmative Contractions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0A107F-72A8-4978-8958-D7A2658D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didactica.online.edu@gmail.com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5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43FA4-F4FC-4BDB-BB7C-316C3496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240" y="1911282"/>
            <a:ext cx="2024270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Name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51D6236-BB32-4128-AA6B-A191E58E1815}"/>
              </a:ext>
            </a:extLst>
          </p:cNvPr>
          <p:cNvSpPr txBox="1">
            <a:spLocks/>
          </p:cNvSpPr>
          <p:nvPr/>
        </p:nvSpPr>
        <p:spPr>
          <a:xfrm>
            <a:off x="4696240" y="4977680"/>
            <a:ext cx="2945295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Occupation</a:t>
            </a:r>
          </a:p>
        </p:txBody>
      </p:sp>
      <p:pic>
        <p:nvPicPr>
          <p:cNvPr id="5122" name="Picture 2" descr="Shakira perdió la demanda en su contra por plagio">
            <a:extLst>
              <a:ext uri="{FF2B5EF4-FFF2-40B4-BE49-F238E27FC236}">
                <a16:creationId xmlns:a16="http://schemas.microsoft.com/office/drawing/2014/main" id="{96E9E089-5C57-4D71-8B6E-A54C8E26B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r="11129"/>
          <a:stretch/>
        </p:blipFill>
        <p:spPr bwMode="auto">
          <a:xfrm>
            <a:off x="423242" y="1862962"/>
            <a:ext cx="410817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386C773-A0D8-457D-ABDC-168CA3FA1238}"/>
              </a:ext>
            </a:extLst>
          </p:cNvPr>
          <p:cNvSpPr txBox="1"/>
          <p:nvPr/>
        </p:nvSpPr>
        <p:spPr>
          <a:xfrm>
            <a:off x="914399" y="872812"/>
            <a:ext cx="23853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</a:rPr>
              <a:t>SHE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FAB843B-9944-4DF6-BBB7-D57162AB6C4F}"/>
              </a:ext>
            </a:extLst>
          </p:cNvPr>
          <p:cNvSpPr txBox="1">
            <a:spLocks/>
          </p:cNvSpPr>
          <p:nvPr/>
        </p:nvSpPr>
        <p:spPr>
          <a:xfrm>
            <a:off x="4696240" y="3314697"/>
            <a:ext cx="2024270" cy="13255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Age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E1B76D0-EC67-491E-BB05-48B080599F77}"/>
              </a:ext>
            </a:extLst>
          </p:cNvPr>
          <p:cNvSpPr txBox="1">
            <a:spLocks/>
          </p:cNvSpPr>
          <p:nvPr/>
        </p:nvSpPr>
        <p:spPr>
          <a:xfrm>
            <a:off x="7050156" y="1960977"/>
            <a:ext cx="3962399" cy="11731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She</a:t>
            </a:r>
            <a:r>
              <a:rPr lang="en-US" dirty="0">
                <a:solidFill>
                  <a:srgbClr val="FF0000"/>
                </a:solidFill>
              </a:rPr>
              <a:t> is </a:t>
            </a:r>
            <a:r>
              <a:rPr lang="en-US" u="sng" dirty="0">
                <a:solidFill>
                  <a:srgbClr val="FF0000"/>
                </a:solidFill>
              </a:rPr>
              <a:t>not</a:t>
            </a:r>
            <a:r>
              <a:rPr lang="en-US" dirty="0"/>
              <a:t> Britney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1FAA54D-690A-4A64-B60F-B7101945FEB4}"/>
              </a:ext>
            </a:extLst>
          </p:cNvPr>
          <p:cNvSpPr txBox="1">
            <a:spLocks/>
          </p:cNvSpPr>
          <p:nvPr/>
        </p:nvSpPr>
        <p:spPr>
          <a:xfrm>
            <a:off x="6885333" y="3390896"/>
            <a:ext cx="3962399" cy="11731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She</a:t>
            </a:r>
            <a:r>
              <a:rPr lang="en-US" dirty="0">
                <a:solidFill>
                  <a:srgbClr val="FF0000"/>
                </a:solidFill>
              </a:rPr>
              <a:t> is </a:t>
            </a:r>
            <a:r>
              <a:rPr lang="en-US" u="sng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569DDC0-87A5-4217-8A64-AA2ABCFAF3D0}"/>
              </a:ext>
            </a:extLst>
          </p:cNvPr>
          <p:cNvSpPr txBox="1">
            <a:spLocks/>
          </p:cNvSpPr>
          <p:nvPr/>
        </p:nvSpPr>
        <p:spPr>
          <a:xfrm>
            <a:off x="7694543" y="5036346"/>
            <a:ext cx="4497457" cy="11731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She</a:t>
            </a:r>
            <a:r>
              <a:rPr lang="en-US" dirty="0">
                <a:solidFill>
                  <a:srgbClr val="FF0000"/>
                </a:solidFill>
              </a:rPr>
              <a:t> is </a:t>
            </a:r>
            <a:r>
              <a:rPr lang="en-US" u="sng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 doctor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42C16D-F533-47DA-AAB4-B916C1DC9715}"/>
              </a:ext>
            </a:extLst>
          </p:cNvPr>
          <p:cNvSpPr txBox="1"/>
          <p:nvPr/>
        </p:nvSpPr>
        <p:spPr>
          <a:xfrm>
            <a:off x="7262191" y="238539"/>
            <a:ext cx="3962399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/>
              <a:t>Negative sentences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96723C-F86E-4028-B74B-C490B3AA5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didactica.online.edu@gmail.com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564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43FA4-F4FC-4BDB-BB7C-316C3496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240" y="1911282"/>
            <a:ext cx="2024270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Name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51D6236-BB32-4128-AA6B-A191E58E1815}"/>
              </a:ext>
            </a:extLst>
          </p:cNvPr>
          <p:cNvSpPr txBox="1">
            <a:spLocks/>
          </p:cNvSpPr>
          <p:nvPr/>
        </p:nvSpPr>
        <p:spPr>
          <a:xfrm>
            <a:off x="4640332" y="4883947"/>
            <a:ext cx="2945295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Occupation</a:t>
            </a:r>
          </a:p>
        </p:txBody>
      </p:sp>
      <p:pic>
        <p:nvPicPr>
          <p:cNvPr id="5122" name="Picture 2" descr="Shakira perdió la demanda en su contra por plagio">
            <a:extLst>
              <a:ext uri="{FF2B5EF4-FFF2-40B4-BE49-F238E27FC236}">
                <a16:creationId xmlns:a16="http://schemas.microsoft.com/office/drawing/2014/main" id="{96E9E089-5C57-4D71-8B6E-A54C8E26B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r="11129"/>
          <a:stretch/>
        </p:blipFill>
        <p:spPr bwMode="auto">
          <a:xfrm>
            <a:off x="423242" y="1862962"/>
            <a:ext cx="410817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386C773-A0D8-457D-ABDC-168CA3FA1238}"/>
              </a:ext>
            </a:extLst>
          </p:cNvPr>
          <p:cNvSpPr txBox="1"/>
          <p:nvPr/>
        </p:nvSpPr>
        <p:spPr>
          <a:xfrm>
            <a:off x="914399" y="872812"/>
            <a:ext cx="23853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</a:rPr>
              <a:t>SHE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FAB843B-9944-4DF6-BBB7-D57162AB6C4F}"/>
              </a:ext>
            </a:extLst>
          </p:cNvPr>
          <p:cNvSpPr txBox="1">
            <a:spLocks/>
          </p:cNvSpPr>
          <p:nvPr/>
        </p:nvSpPr>
        <p:spPr>
          <a:xfrm>
            <a:off x="4696240" y="3314697"/>
            <a:ext cx="2024270" cy="13255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Age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E1B76D0-EC67-491E-BB05-48B080599F77}"/>
              </a:ext>
            </a:extLst>
          </p:cNvPr>
          <p:cNvSpPr txBox="1">
            <a:spLocks/>
          </p:cNvSpPr>
          <p:nvPr/>
        </p:nvSpPr>
        <p:spPr>
          <a:xfrm>
            <a:off x="7050156" y="1960977"/>
            <a:ext cx="3962399" cy="11731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She</a:t>
            </a:r>
            <a:r>
              <a:rPr lang="en-US" dirty="0">
                <a:solidFill>
                  <a:srgbClr val="FF0000"/>
                </a:solidFill>
              </a:rPr>
              <a:t>´s not</a:t>
            </a:r>
            <a:r>
              <a:rPr lang="en-US" dirty="0"/>
              <a:t> Britney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1FAA54D-690A-4A64-B60F-B7101945FEB4}"/>
              </a:ext>
            </a:extLst>
          </p:cNvPr>
          <p:cNvSpPr txBox="1">
            <a:spLocks/>
          </p:cNvSpPr>
          <p:nvPr/>
        </p:nvSpPr>
        <p:spPr>
          <a:xfrm>
            <a:off x="6885333" y="3340794"/>
            <a:ext cx="3962399" cy="13255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She</a:t>
            </a:r>
            <a:r>
              <a:rPr lang="en-US" dirty="0">
                <a:solidFill>
                  <a:srgbClr val="FF0000"/>
                </a:solidFill>
              </a:rPr>
              <a:t>´s not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569DDC0-87A5-4217-8A64-AA2ABCFAF3D0}"/>
              </a:ext>
            </a:extLst>
          </p:cNvPr>
          <p:cNvSpPr txBox="1">
            <a:spLocks/>
          </p:cNvSpPr>
          <p:nvPr/>
        </p:nvSpPr>
        <p:spPr>
          <a:xfrm>
            <a:off x="7694543" y="5036346"/>
            <a:ext cx="4497457" cy="11731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She´</a:t>
            </a:r>
            <a:r>
              <a:rPr lang="en-US" dirty="0">
                <a:solidFill>
                  <a:srgbClr val="FF0000"/>
                </a:solidFill>
              </a:rPr>
              <a:t>s not </a:t>
            </a:r>
            <a:r>
              <a:rPr lang="en-US" dirty="0"/>
              <a:t>a doctor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42C16D-F533-47DA-AAB4-B916C1DC9715}"/>
              </a:ext>
            </a:extLst>
          </p:cNvPr>
          <p:cNvSpPr txBox="1"/>
          <p:nvPr/>
        </p:nvSpPr>
        <p:spPr>
          <a:xfrm>
            <a:off x="7262191" y="238539"/>
            <a:ext cx="3962399" cy="5539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/>
              <a:t>Negative contractions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5A5D55-2F32-4ADD-8B79-B6F6E308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didactica.online.edu@gmail.com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21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43FA4-F4FC-4BDB-BB7C-316C3496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240" y="1911282"/>
            <a:ext cx="2024270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Name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51D6236-BB32-4128-AA6B-A191E58E1815}"/>
              </a:ext>
            </a:extLst>
          </p:cNvPr>
          <p:cNvSpPr txBox="1">
            <a:spLocks/>
          </p:cNvSpPr>
          <p:nvPr/>
        </p:nvSpPr>
        <p:spPr>
          <a:xfrm>
            <a:off x="4640332" y="4883947"/>
            <a:ext cx="2945295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Occupation</a:t>
            </a:r>
          </a:p>
        </p:txBody>
      </p:sp>
      <p:pic>
        <p:nvPicPr>
          <p:cNvPr id="5122" name="Picture 2" descr="Shakira perdió la demanda en su contra por plagio">
            <a:extLst>
              <a:ext uri="{FF2B5EF4-FFF2-40B4-BE49-F238E27FC236}">
                <a16:creationId xmlns:a16="http://schemas.microsoft.com/office/drawing/2014/main" id="{96E9E089-5C57-4D71-8B6E-A54C8E26B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r="11129"/>
          <a:stretch/>
        </p:blipFill>
        <p:spPr bwMode="auto">
          <a:xfrm>
            <a:off x="423242" y="1862962"/>
            <a:ext cx="410817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386C773-A0D8-457D-ABDC-168CA3FA1238}"/>
              </a:ext>
            </a:extLst>
          </p:cNvPr>
          <p:cNvSpPr txBox="1"/>
          <p:nvPr/>
        </p:nvSpPr>
        <p:spPr>
          <a:xfrm>
            <a:off x="914399" y="872812"/>
            <a:ext cx="23853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</a:rPr>
              <a:t>SHE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FAB843B-9944-4DF6-BBB7-D57162AB6C4F}"/>
              </a:ext>
            </a:extLst>
          </p:cNvPr>
          <p:cNvSpPr txBox="1">
            <a:spLocks/>
          </p:cNvSpPr>
          <p:nvPr/>
        </p:nvSpPr>
        <p:spPr>
          <a:xfrm>
            <a:off x="4696240" y="3314697"/>
            <a:ext cx="2024270" cy="13255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Age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E1B76D0-EC67-491E-BB05-48B080599F77}"/>
              </a:ext>
            </a:extLst>
          </p:cNvPr>
          <p:cNvSpPr txBox="1">
            <a:spLocks/>
          </p:cNvSpPr>
          <p:nvPr/>
        </p:nvSpPr>
        <p:spPr>
          <a:xfrm>
            <a:off x="7050156" y="1960977"/>
            <a:ext cx="3962399" cy="11731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She </a:t>
            </a:r>
            <a:r>
              <a:rPr lang="en-US" dirty="0">
                <a:solidFill>
                  <a:srgbClr val="FF0000"/>
                </a:solidFill>
              </a:rPr>
              <a:t>isn’t </a:t>
            </a:r>
            <a:r>
              <a:rPr lang="en-US" dirty="0"/>
              <a:t>Britney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1FAA54D-690A-4A64-B60F-B7101945FEB4}"/>
              </a:ext>
            </a:extLst>
          </p:cNvPr>
          <p:cNvSpPr txBox="1">
            <a:spLocks/>
          </p:cNvSpPr>
          <p:nvPr/>
        </p:nvSpPr>
        <p:spPr>
          <a:xfrm>
            <a:off x="6885333" y="3340794"/>
            <a:ext cx="3962399" cy="13255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She</a:t>
            </a:r>
            <a:r>
              <a:rPr lang="en-US" dirty="0">
                <a:solidFill>
                  <a:srgbClr val="FF0000"/>
                </a:solidFill>
              </a:rPr>
              <a:t> isn’t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569DDC0-87A5-4217-8A64-AA2ABCFAF3D0}"/>
              </a:ext>
            </a:extLst>
          </p:cNvPr>
          <p:cNvSpPr txBox="1">
            <a:spLocks/>
          </p:cNvSpPr>
          <p:nvPr/>
        </p:nvSpPr>
        <p:spPr>
          <a:xfrm>
            <a:off x="7694544" y="5036346"/>
            <a:ext cx="4114800" cy="11731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She</a:t>
            </a:r>
            <a:r>
              <a:rPr lang="en-US" dirty="0">
                <a:solidFill>
                  <a:srgbClr val="FF0000"/>
                </a:solidFill>
              </a:rPr>
              <a:t> isn’t </a:t>
            </a:r>
            <a:r>
              <a:rPr lang="en-US" dirty="0"/>
              <a:t>a doctor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42C16D-F533-47DA-AAB4-B916C1DC9715}"/>
              </a:ext>
            </a:extLst>
          </p:cNvPr>
          <p:cNvSpPr txBox="1"/>
          <p:nvPr/>
        </p:nvSpPr>
        <p:spPr>
          <a:xfrm>
            <a:off x="7262191" y="238539"/>
            <a:ext cx="3962399" cy="5539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/>
              <a:t>Negative contractions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5A5D55-2F32-4ADD-8B79-B6F6E308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didactica.online.edu@gmail.com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71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67844-CEA4-4CA0-A201-7BA3F046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92893"/>
            <a:ext cx="2819400" cy="7762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A05E0F-F3B4-4C40-891C-72476E2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92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about yourself, your favorite artist or a family member. 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57A3B0-79B4-489F-9338-54E826A46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didactica.online.edu@gmail.com</a:t>
            </a:r>
            <a:endParaRPr lang="en-U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5681FBC-4B38-41A0-B2ED-D9209A59FA9A}"/>
              </a:ext>
            </a:extLst>
          </p:cNvPr>
          <p:cNvSpPr txBox="1">
            <a:spLocks/>
          </p:cNvSpPr>
          <p:nvPr/>
        </p:nvSpPr>
        <p:spPr>
          <a:xfrm>
            <a:off x="5236567" y="2103437"/>
            <a:ext cx="2024270" cy="1325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Name </a:t>
            </a:r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5456721-95AA-49CC-9A5B-DA87FE3C8604}"/>
              </a:ext>
            </a:extLst>
          </p:cNvPr>
          <p:cNvSpPr txBox="1">
            <a:spLocks/>
          </p:cNvSpPr>
          <p:nvPr/>
        </p:nvSpPr>
        <p:spPr>
          <a:xfrm>
            <a:off x="5236567" y="3438309"/>
            <a:ext cx="2024270" cy="13255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Age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BD76172-F0A6-40B3-A240-F397EDB12DE6}"/>
              </a:ext>
            </a:extLst>
          </p:cNvPr>
          <p:cNvSpPr txBox="1">
            <a:spLocks/>
          </p:cNvSpPr>
          <p:nvPr/>
        </p:nvSpPr>
        <p:spPr>
          <a:xfrm>
            <a:off x="5236567" y="4763872"/>
            <a:ext cx="2945295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Occupation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96DCE0A-2B30-4AA3-8679-A36C0ECE2471}"/>
              </a:ext>
            </a:extLst>
          </p:cNvPr>
          <p:cNvSpPr txBox="1"/>
          <p:nvPr/>
        </p:nvSpPr>
        <p:spPr>
          <a:xfrm>
            <a:off x="1260764" y="2424545"/>
            <a:ext cx="2777836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500" dirty="0"/>
          </a:p>
          <a:p>
            <a:pPr algn="ctr"/>
            <a:endParaRPr lang="en-US" sz="2500" dirty="0"/>
          </a:p>
          <a:p>
            <a:pPr algn="ctr"/>
            <a:endParaRPr lang="en-US" sz="2500" dirty="0"/>
          </a:p>
          <a:p>
            <a:pPr algn="ctr"/>
            <a:r>
              <a:rPr lang="en-US" sz="2500" dirty="0"/>
              <a:t>PHOTO</a:t>
            </a:r>
          </a:p>
          <a:p>
            <a:pPr algn="ctr"/>
            <a:endParaRPr lang="en-US" sz="2500" dirty="0"/>
          </a:p>
          <a:p>
            <a:pPr algn="ctr"/>
            <a:endParaRPr lang="en-US" sz="2500" dirty="0"/>
          </a:p>
          <a:p>
            <a:pPr algn="ctr"/>
            <a:endParaRPr lang="en-US" sz="2500" dirty="0"/>
          </a:p>
          <a:p>
            <a:pPr algn="ctr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18429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5B0FD-9DA1-44E5-9850-618D2BE3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318397"/>
            <a:ext cx="10515600" cy="622120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Vocabulary: Occupations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01CE61-EFC8-40E9-A91B-892ED78A4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 LEARNING  didactica.online.edu@gmail.com</a:t>
            </a:r>
          </a:p>
        </p:txBody>
      </p:sp>
    </p:spTree>
    <p:extLst>
      <p:ext uri="{BB962C8B-B14F-4D97-AF65-F5344CB8AC3E}">
        <p14:creationId xmlns:p14="http://schemas.microsoft.com/office/powerpoint/2010/main" val="634037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328778-3224-4033-A499-7A5C51A7AA83}"/>
              </a:ext>
            </a:extLst>
          </p:cNvPr>
          <p:cNvSpPr txBox="1"/>
          <p:nvPr/>
        </p:nvSpPr>
        <p:spPr>
          <a:xfrm>
            <a:off x="8521148" y="410817"/>
            <a:ext cx="3087756" cy="430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VOCABULARY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45D4B0-BA64-42D1-9C59-7E986C521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84170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805A253-87CE-4A12-B04A-39D633AE16C8}"/>
              </a:ext>
            </a:extLst>
          </p:cNvPr>
          <p:cNvSpPr txBox="1"/>
          <p:nvPr/>
        </p:nvSpPr>
        <p:spPr>
          <a:xfrm>
            <a:off x="8521148" y="2875722"/>
            <a:ext cx="29949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 a teacher</a:t>
            </a:r>
          </a:p>
        </p:txBody>
      </p:sp>
    </p:spTree>
    <p:extLst>
      <p:ext uri="{BB962C8B-B14F-4D97-AF65-F5344CB8AC3E}">
        <p14:creationId xmlns:p14="http://schemas.microsoft.com/office/powerpoint/2010/main" val="3854766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328778-3224-4033-A499-7A5C51A7AA83}"/>
              </a:ext>
            </a:extLst>
          </p:cNvPr>
          <p:cNvSpPr txBox="1"/>
          <p:nvPr/>
        </p:nvSpPr>
        <p:spPr>
          <a:xfrm>
            <a:off x="8521148" y="410817"/>
            <a:ext cx="3087756" cy="430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VOCABULARY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05A253-87CE-4A12-B04A-39D633AE16C8}"/>
              </a:ext>
            </a:extLst>
          </p:cNvPr>
          <p:cNvSpPr txBox="1"/>
          <p:nvPr/>
        </p:nvSpPr>
        <p:spPr>
          <a:xfrm>
            <a:off x="8521148" y="2875722"/>
            <a:ext cx="29949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 a student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EF051C-5AFA-444D-BE73-E43CF5C32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6" y="84170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081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328778-3224-4033-A499-7A5C51A7AA83}"/>
              </a:ext>
            </a:extLst>
          </p:cNvPr>
          <p:cNvSpPr txBox="1"/>
          <p:nvPr/>
        </p:nvSpPr>
        <p:spPr>
          <a:xfrm>
            <a:off x="8521148" y="410817"/>
            <a:ext cx="3087756" cy="430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VOCABULARY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05A253-87CE-4A12-B04A-39D633AE16C8}"/>
              </a:ext>
            </a:extLst>
          </p:cNvPr>
          <p:cNvSpPr txBox="1"/>
          <p:nvPr/>
        </p:nvSpPr>
        <p:spPr>
          <a:xfrm>
            <a:off x="8521148" y="2875722"/>
            <a:ext cx="29949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 an architect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1E8A4A0-DC8D-4721-B8D4-70135F972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4170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18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5B0FD-9DA1-44E5-9850-618D2BE3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8" y="318397"/>
            <a:ext cx="10515600" cy="622120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1. INTRODUCE YOURSELF</a:t>
            </a:r>
            <a:br>
              <a:rPr lang="en-US" b="1" dirty="0"/>
            </a:br>
            <a:r>
              <a:rPr lang="en-US" b="1" dirty="0"/>
              <a:t>2. VERB BE</a:t>
            </a:r>
            <a:br>
              <a:rPr lang="en-US" b="1" dirty="0"/>
            </a:br>
            <a:r>
              <a:rPr lang="en-US" b="1" dirty="0"/>
              <a:t>3. VOCABULARY: OCCUPATIONS </a:t>
            </a:r>
            <a:br>
              <a:rPr lang="en-US" b="1" dirty="0"/>
            </a:br>
            <a:r>
              <a:rPr lang="en-US" b="1" dirty="0"/>
              <a:t>4. ARTICLES A /AN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01CE61-EFC8-40E9-A91B-892ED78A4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 LEARNING  didactica.online.edu@gmail.com</a:t>
            </a:r>
          </a:p>
        </p:txBody>
      </p:sp>
    </p:spTree>
    <p:extLst>
      <p:ext uri="{BB962C8B-B14F-4D97-AF65-F5344CB8AC3E}">
        <p14:creationId xmlns:p14="http://schemas.microsoft.com/office/powerpoint/2010/main" val="3936409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328778-3224-4033-A499-7A5C51A7AA83}"/>
              </a:ext>
            </a:extLst>
          </p:cNvPr>
          <p:cNvSpPr txBox="1"/>
          <p:nvPr/>
        </p:nvSpPr>
        <p:spPr>
          <a:xfrm>
            <a:off x="8521148" y="410817"/>
            <a:ext cx="3087756" cy="430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VOCABULARY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05A253-87CE-4A12-B04A-39D633AE16C8}"/>
              </a:ext>
            </a:extLst>
          </p:cNvPr>
          <p:cNvSpPr txBox="1"/>
          <p:nvPr/>
        </p:nvSpPr>
        <p:spPr>
          <a:xfrm>
            <a:off x="8521148" y="2875722"/>
            <a:ext cx="29949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 a musician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1AE37FE-CE52-411B-B46E-37F4927A0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5" y="84170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75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328778-3224-4033-A499-7A5C51A7AA83}"/>
              </a:ext>
            </a:extLst>
          </p:cNvPr>
          <p:cNvSpPr txBox="1"/>
          <p:nvPr/>
        </p:nvSpPr>
        <p:spPr>
          <a:xfrm>
            <a:off x="8521148" y="410817"/>
            <a:ext cx="3087756" cy="430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VOCABULARY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05A253-87CE-4A12-B04A-39D633AE16C8}"/>
              </a:ext>
            </a:extLst>
          </p:cNvPr>
          <p:cNvSpPr txBox="1"/>
          <p:nvPr/>
        </p:nvSpPr>
        <p:spPr>
          <a:xfrm>
            <a:off x="8521148" y="2875722"/>
            <a:ext cx="29949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 a singer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6A9053F-7EFD-44B9-A13E-D6B2ADE8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" y="62626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663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5B0FD-9DA1-44E5-9850-618D2BE3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318397"/>
            <a:ext cx="10515600" cy="622120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Article  A/AN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01CE61-EFC8-40E9-A91B-892ED78A4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 LEARNING  didactica.online.edu@gmail.com</a:t>
            </a:r>
          </a:p>
        </p:txBody>
      </p:sp>
    </p:spTree>
    <p:extLst>
      <p:ext uri="{BB962C8B-B14F-4D97-AF65-F5344CB8AC3E}">
        <p14:creationId xmlns:p14="http://schemas.microsoft.com/office/powerpoint/2010/main" val="2448924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66A034-7A9B-44F2-9755-CAF6C9F10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1" y="0"/>
            <a:ext cx="11814312" cy="695739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      </a:t>
            </a:r>
          </a:p>
          <a:p>
            <a:pPr marL="0" indent="0" algn="ctr">
              <a:buNone/>
            </a:pPr>
            <a:r>
              <a:rPr lang="en-US" sz="10000" b="1" dirty="0">
                <a:solidFill>
                  <a:schemeClr val="accent1">
                    <a:lumMod val="50000"/>
                  </a:schemeClr>
                </a:solidFill>
              </a:rPr>
              <a:t>a / an =  1</a:t>
            </a:r>
          </a:p>
          <a:p>
            <a:pPr marL="0" indent="0" algn="ctr">
              <a:buNone/>
            </a:pPr>
            <a:r>
              <a:rPr lang="en-US" sz="10000" dirty="0">
                <a:solidFill>
                  <a:schemeClr val="accent1">
                    <a:lumMod val="50000"/>
                  </a:schemeClr>
                </a:solidFill>
              </a:rPr>
              <a:t>A teacher = 1 teacher</a:t>
            </a:r>
          </a:p>
        </p:txBody>
      </p:sp>
    </p:spTree>
    <p:extLst>
      <p:ext uri="{BB962C8B-B14F-4D97-AF65-F5344CB8AC3E}">
        <p14:creationId xmlns:p14="http://schemas.microsoft.com/office/powerpoint/2010/main" val="3325052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328778-3224-4033-A499-7A5C51A7AA83}"/>
              </a:ext>
            </a:extLst>
          </p:cNvPr>
          <p:cNvSpPr txBox="1"/>
          <p:nvPr/>
        </p:nvSpPr>
        <p:spPr>
          <a:xfrm>
            <a:off x="8521148" y="410817"/>
            <a:ext cx="3087756" cy="430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GRAMMAR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05A253-87CE-4A12-B04A-39D633AE16C8}"/>
              </a:ext>
            </a:extLst>
          </p:cNvPr>
          <p:cNvSpPr txBox="1"/>
          <p:nvPr/>
        </p:nvSpPr>
        <p:spPr>
          <a:xfrm>
            <a:off x="1391478" y="1321907"/>
            <a:ext cx="29949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 a </a:t>
            </a:r>
            <a:r>
              <a:rPr lang="en-US" sz="5000" dirty="0">
                <a:solidFill>
                  <a:srgbClr val="7030A0"/>
                </a:solidFill>
              </a:rPr>
              <a:t>t</a:t>
            </a:r>
            <a:r>
              <a:rPr lang="en-US" sz="3500" dirty="0"/>
              <a:t>eacher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719892-8958-4B6F-8C8D-37EA4087E7FF}"/>
              </a:ext>
            </a:extLst>
          </p:cNvPr>
          <p:cNvSpPr txBox="1"/>
          <p:nvPr/>
        </p:nvSpPr>
        <p:spPr>
          <a:xfrm>
            <a:off x="8521148" y="2875722"/>
            <a:ext cx="29949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 a </a:t>
            </a:r>
            <a:r>
              <a:rPr lang="en-US" sz="5000" dirty="0">
                <a:solidFill>
                  <a:srgbClr val="7030A0"/>
                </a:solidFill>
              </a:rPr>
              <a:t>s</a:t>
            </a:r>
            <a:r>
              <a:rPr lang="en-US" sz="3500" dirty="0"/>
              <a:t>tudent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46F840-4994-4687-8317-E817839BCC5C}"/>
              </a:ext>
            </a:extLst>
          </p:cNvPr>
          <p:cNvSpPr txBox="1"/>
          <p:nvPr/>
        </p:nvSpPr>
        <p:spPr>
          <a:xfrm>
            <a:off x="1278835" y="3969027"/>
            <a:ext cx="29949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 an </a:t>
            </a:r>
            <a:r>
              <a:rPr lang="en-US" sz="3500" dirty="0"/>
              <a:t>architect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4ACDC4-863A-4161-B733-80930C2CDE09}"/>
              </a:ext>
            </a:extLst>
          </p:cNvPr>
          <p:cNvSpPr txBox="1"/>
          <p:nvPr/>
        </p:nvSpPr>
        <p:spPr>
          <a:xfrm>
            <a:off x="3803373" y="2304309"/>
            <a:ext cx="29949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 a </a:t>
            </a:r>
            <a:r>
              <a:rPr lang="en-US" sz="5000" dirty="0">
                <a:solidFill>
                  <a:srgbClr val="7030A0"/>
                </a:solidFill>
              </a:rPr>
              <a:t>m</a:t>
            </a:r>
            <a:r>
              <a:rPr lang="en-US" sz="3500" dirty="0"/>
              <a:t>usician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4BAC55-202D-4325-976B-A3888B657671}"/>
              </a:ext>
            </a:extLst>
          </p:cNvPr>
          <p:cNvSpPr txBox="1"/>
          <p:nvPr/>
        </p:nvSpPr>
        <p:spPr>
          <a:xfrm>
            <a:off x="4810540" y="4948569"/>
            <a:ext cx="29949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 a </a:t>
            </a:r>
            <a:r>
              <a:rPr lang="en-US" sz="5000" dirty="0">
                <a:solidFill>
                  <a:srgbClr val="7030A0"/>
                </a:solidFill>
              </a:rPr>
              <a:t>s</a:t>
            </a:r>
            <a:r>
              <a:rPr lang="en-US" sz="3500" dirty="0"/>
              <a:t>inger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67E56C-F111-46DB-A49C-C4591DF61628}"/>
              </a:ext>
            </a:extLst>
          </p:cNvPr>
          <p:cNvSpPr txBox="1"/>
          <p:nvPr/>
        </p:nvSpPr>
        <p:spPr>
          <a:xfrm>
            <a:off x="8567530" y="4284498"/>
            <a:ext cx="29949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</a:rPr>
              <a:t> an </a:t>
            </a:r>
            <a:r>
              <a:rPr lang="en-US" sz="3500" dirty="0"/>
              <a:t>artist</a:t>
            </a:r>
          </a:p>
        </p:txBody>
      </p:sp>
    </p:spTree>
    <p:extLst>
      <p:ext uri="{BB962C8B-B14F-4D97-AF65-F5344CB8AC3E}">
        <p14:creationId xmlns:p14="http://schemas.microsoft.com/office/powerpoint/2010/main" val="1656823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A5C5C1F-0FD3-462B-A389-E4C3047B7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48" t="24335" r="4348" b="50000"/>
          <a:stretch/>
        </p:blipFill>
        <p:spPr>
          <a:xfrm>
            <a:off x="3193773" y="238540"/>
            <a:ext cx="6559827" cy="17592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DB39FDA-E3AA-472C-B960-7A5903F2A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39" t="26825" r="16740" b="39970"/>
          <a:stretch/>
        </p:blipFill>
        <p:spPr>
          <a:xfrm>
            <a:off x="3777418" y="2498863"/>
            <a:ext cx="5178737" cy="333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93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DB4F5F9-8A0C-4AC2-9ACD-C05D0AD60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66" t="24641" r="4130" b="52078"/>
          <a:stretch/>
        </p:blipFill>
        <p:spPr>
          <a:xfrm>
            <a:off x="2325823" y="670271"/>
            <a:ext cx="7540353" cy="18343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D0EACD1-9ADD-4BEE-BCB5-48F22057D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22" t="24336" r="15326" b="38835"/>
          <a:stretch/>
        </p:blipFill>
        <p:spPr>
          <a:xfrm>
            <a:off x="3250301" y="2753140"/>
            <a:ext cx="5084272" cy="343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40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FC87AB0-82A0-4058-9D17-D3C1CF9027BC}"/>
              </a:ext>
            </a:extLst>
          </p:cNvPr>
          <p:cNvSpPr txBox="1"/>
          <p:nvPr/>
        </p:nvSpPr>
        <p:spPr>
          <a:xfrm>
            <a:off x="1802295" y="1762540"/>
            <a:ext cx="789829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An </a:t>
            </a:r>
            <a:r>
              <a:rPr lang="en-US" sz="8000" dirty="0"/>
              <a:t>h</a:t>
            </a:r>
            <a:r>
              <a:rPr lang="en-US" sz="6000" dirty="0"/>
              <a:t>our</a:t>
            </a:r>
          </a:p>
          <a:p>
            <a:r>
              <a:rPr lang="en-US" sz="6000" dirty="0">
                <a:solidFill>
                  <a:srgbClr val="FF0000"/>
                </a:solidFill>
              </a:rPr>
              <a:t>A</a:t>
            </a:r>
            <a:r>
              <a:rPr lang="en-US" sz="6000" dirty="0"/>
              <a:t>  </a:t>
            </a:r>
            <a:r>
              <a:rPr lang="en-US" sz="8000" b="1" dirty="0"/>
              <a:t>u</a:t>
            </a:r>
            <a:r>
              <a:rPr lang="en-US" sz="6000" dirty="0"/>
              <a:t>niversity</a:t>
            </a:r>
          </a:p>
        </p:txBody>
      </p:sp>
    </p:spTree>
    <p:extLst>
      <p:ext uri="{BB962C8B-B14F-4D97-AF65-F5344CB8AC3E}">
        <p14:creationId xmlns:p14="http://schemas.microsoft.com/office/powerpoint/2010/main" val="3271923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48FD8-A64D-46A5-B912-CC6658C7A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52" y="-31363"/>
            <a:ext cx="3720548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Exercises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CEB110-886E-4B0C-B1F7-9B015B35D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00" y="1739798"/>
            <a:ext cx="5511661" cy="42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FF2241E-1AC3-43F4-B0A8-F1152B02C71C}"/>
              </a:ext>
            </a:extLst>
          </p:cNvPr>
          <p:cNvSpPr txBox="1"/>
          <p:nvPr/>
        </p:nvSpPr>
        <p:spPr>
          <a:xfrm>
            <a:off x="5962975" y="2034212"/>
            <a:ext cx="5950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He  is   ____   athlete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27C6C65-9097-4EE6-842F-0B195FCDCAB8}"/>
              </a:ext>
            </a:extLst>
          </p:cNvPr>
          <p:cNvSpPr txBox="1"/>
          <p:nvPr/>
        </p:nvSpPr>
        <p:spPr>
          <a:xfrm>
            <a:off x="6587575" y="3429000"/>
            <a:ext cx="2438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a</a:t>
            </a:r>
          </a:p>
          <a:p>
            <a:pPr algn="ctr"/>
            <a:endParaRPr lang="en-US" sz="5000" dirty="0"/>
          </a:p>
          <a:p>
            <a:pPr algn="ctr"/>
            <a:r>
              <a:rPr lang="en-US" sz="5000" dirty="0"/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2907391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48FD8-A64D-46A5-B912-CC6658C7A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52" y="-31363"/>
            <a:ext cx="3720548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Exercises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F2241E-1AC3-43F4-B0A8-F1152B02C71C}"/>
              </a:ext>
            </a:extLst>
          </p:cNvPr>
          <p:cNvSpPr txBox="1"/>
          <p:nvPr/>
        </p:nvSpPr>
        <p:spPr>
          <a:xfrm>
            <a:off x="5962975" y="2034212"/>
            <a:ext cx="5950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She  is   ____   banker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27C6C65-9097-4EE6-842F-0B195FCDCAB8}"/>
              </a:ext>
            </a:extLst>
          </p:cNvPr>
          <p:cNvSpPr txBox="1"/>
          <p:nvPr/>
        </p:nvSpPr>
        <p:spPr>
          <a:xfrm>
            <a:off x="7252252" y="3932198"/>
            <a:ext cx="2438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a</a:t>
            </a:r>
          </a:p>
          <a:p>
            <a:pPr algn="ctr"/>
            <a:endParaRPr lang="en-US" sz="5000" dirty="0"/>
          </a:p>
          <a:p>
            <a:pPr algn="ctr"/>
            <a:r>
              <a:rPr lang="en-US" sz="5000" dirty="0"/>
              <a:t>an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62BE5E-0D99-4C16-B681-2DCE8C9C8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5" y="1568587"/>
            <a:ext cx="5817200" cy="445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93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5B0FD-9DA1-44E5-9850-618D2BE3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318397"/>
            <a:ext cx="10515600" cy="622120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INTRODUCE YOURSELF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01CE61-EFC8-40E9-A91B-892ED78A4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 LEARNING  didactica.online.edu@gmail.com</a:t>
            </a:r>
          </a:p>
        </p:txBody>
      </p:sp>
    </p:spTree>
    <p:extLst>
      <p:ext uri="{BB962C8B-B14F-4D97-AF65-F5344CB8AC3E}">
        <p14:creationId xmlns:p14="http://schemas.microsoft.com/office/powerpoint/2010/main" val="2795562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48FD8-A64D-46A5-B912-CC6658C7A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39" y="90734"/>
            <a:ext cx="3720548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Exercises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F2241E-1AC3-43F4-B0A8-F1152B02C71C}"/>
              </a:ext>
            </a:extLst>
          </p:cNvPr>
          <p:cNvSpPr txBox="1"/>
          <p:nvPr/>
        </p:nvSpPr>
        <p:spPr>
          <a:xfrm>
            <a:off x="5962975" y="2034212"/>
            <a:ext cx="59502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She  is   ____   flight attendant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27C6C65-9097-4EE6-842F-0B195FCDCAB8}"/>
              </a:ext>
            </a:extLst>
          </p:cNvPr>
          <p:cNvSpPr txBox="1"/>
          <p:nvPr/>
        </p:nvSpPr>
        <p:spPr>
          <a:xfrm>
            <a:off x="7893326" y="4170738"/>
            <a:ext cx="2438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a</a:t>
            </a:r>
          </a:p>
          <a:p>
            <a:pPr algn="ctr"/>
            <a:endParaRPr lang="en-US" sz="5000" dirty="0"/>
          </a:p>
          <a:p>
            <a:pPr algn="ctr"/>
            <a:r>
              <a:rPr lang="en-US" sz="5000" dirty="0"/>
              <a:t>an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96E2A19-0D6B-4E7A-862F-299483AD0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9" y="1416297"/>
            <a:ext cx="5775536" cy="44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35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AAEA5A5-A30E-4C1D-B264-05B6AEE8B4A5}"/>
              </a:ext>
            </a:extLst>
          </p:cNvPr>
          <p:cNvSpPr txBox="1"/>
          <p:nvPr/>
        </p:nvSpPr>
        <p:spPr>
          <a:xfrm>
            <a:off x="1802298" y="3331203"/>
            <a:ext cx="8309113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ONLINE LEARNING</a:t>
            </a:r>
          </a:p>
          <a:p>
            <a:pPr algn="ctr"/>
            <a:r>
              <a:rPr lang="en-US" sz="3600" dirty="0">
                <a:hlinkClick r:id="rId2"/>
              </a:rPr>
              <a:t>www.travelandlearning.com.ec</a:t>
            </a:r>
            <a:endParaRPr lang="en-US" sz="3600" dirty="0"/>
          </a:p>
          <a:p>
            <a:pPr algn="ctr"/>
            <a:r>
              <a:rPr lang="en-US" sz="3600" dirty="0">
                <a:hlinkClick r:id="rId3"/>
              </a:rPr>
              <a:t>didactica.online.edu@gmail.com</a:t>
            </a:r>
            <a:endParaRPr lang="en-US" sz="3600" dirty="0"/>
          </a:p>
          <a:p>
            <a:endParaRPr lang="en-US" dirty="0"/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213703F5-7A5C-43D1-913A-F91EDBD90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5" y="803127"/>
            <a:ext cx="2649901" cy="1198731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CBFD6A9-42AB-4F9B-B6D1-E8A1B631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didactica.online.edu@gmail.com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1041C8-CE8E-4EB9-AB92-7DAB9E1CE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312" y="436194"/>
            <a:ext cx="2737341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6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29A0E6-BA17-417B-921B-0DA10E2D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 LEARNING  didactica.online.edu@gmail.com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DB7F67-67FF-4F3E-A445-53D1846871CE}"/>
              </a:ext>
            </a:extLst>
          </p:cNvPr>
          <p:cNvSpPr txBox="1"/>
          <p:nvPr/>
        </p:nvSpPr>
        <p:spPr>
          <a:xfrm>
            <a:off x="500268" y="1240460"/>
            <a:ext cx="2849218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HI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1E3328-38BE-40A1-937D-711804BC524B}"/>
              </a:ext>
            </a:extLst>
          </p:cNvPr>
          <p:cNvSpPr txBox="1"/>
          <p:nvPr/>
        </p:nvSpPr>
        <p:spPr>
          <a:xfrm>
            <a:off x="6096000" y="1191154"/>
            <a:ext cx="2849218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GOOD AFTERNOON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D9CC90-652C-47FF-9024-B2699B097AAF}"/>
              </a:ext>
            </a:extLst>
          </p:cNvPr>
          <p:cNvSpPr txBox="1"/>
          <p:nvPr/>
        </p:nvSpPr>
        <p:spPr>
          <a:xfrm>
            <a:off x="9342782" y="1144987"/>
            <a:ext cx="2849218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GOOD MORNING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28DC3F-0624-4933-8064-D8F0077834ED}"/>
              </a:ext>
            </a:extLst>
          </p:cNvPr>
          <p:cNvSpPr txBox="1"/>
          <p:nvPr/>
        </p:nvSpPr>
        <p:spPr>
          <a:xfrm>
            <a:off x="3521764" y="1240460"/>
            <a:ext cx="2468218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HELLO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B957B-FAF7-4B8F-916C-714F847BFD80}"/>
              </a:ext>
            </a:extLst>
          </p:cNvPr>
          <p:cNvSpPr txBox="1"/>
          <p:nvPr/>
        </p:nvSpPr>
        <p:spPr>
          <a:xfrm>
            <a:off x="364434" y="2676088"/>
            <a:ext cx="5913783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I AM (NAME)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/>
              <a:t>I AM SANDRA</a:t>
            </a:r>
          </a:p>
          <a:p>
            <a:pPr algn="ctr"/>
            <a:endParaRPr lang="en-US" sz="3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2A5735F-85FE-4522-8C6C-71450C5359EB}"/>
              </a:ext>
            </a:extLst>
          </p:cNvPr>
          <p:cNvSpPr txBox="1"/>
          <p:nvPr/>
        </p:nvSpPr>
        <p:spPr>
          <a:xfrm>
            <a:off x="392594" y="5159014"/>
            <a:ext cx="591378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NICE TO MEET YOU</a:t>
            </a:r>
          </a:p>
          <a:p>
            <a:pPr algn="ctr"/>
            <a:endParaRPr lang="en-US" sz="30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9612FD-3F2C-4A97-AD1C-F250134B0E2A}"/>
              </a:ext>
            </a:extLst>
          </p:cNvPr>
          <p:cNvSpPr txBox="1"/>
          <p:nvPr/>
        </p:nvSpPr>
        <p:spPr>
          <a:xfrm>
            <a:off x="7033591" y="2804255"/>
            <a:ext cx="2849218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GOOD </a:t>
            </a:r>
          </a:p>
          <a:p>
            <a:pPr algn="ctr"/>
            <a:r>
              <a:rPr lang="en-US" sz="3000" dirty="0"/>
              <a:t>EVENING</a:t>
            </a:r>
          </a:p>
          <a:p>
            <a:pPr algn="ctr"/>
            <a:endParaRPr lang="en-US" sz="30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DC6D4F8-DCB2-44CD-8779-C4A182E09823}"/>
              </a:ext>
            </a:extLst>
          </p:cNvPr>
          <p:cNvSpPr txBox="1"/>
          <p:nvPr/>
        </p:nvSpPr>
        <p:spPr>
          <a:xfrm>
            <a:off x="7146235" y="4539456"/>
            <a:ext cx="2849218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GOOD </a:t>
            </a:r>
          </a:p>
          <a:p>
            <a:pPr algn="ctr"/>
            <a:r>
              <a:rPr lang="en-US" sz="3000" dirty="0"/>
              <a:t>NIGHT</a:t>
            </a:r>
          </a:p>
          <a:p>
            <a:pPr algn="ctr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063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29A0E6-BA17-417B-921B-0DA10E2D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 LEARNING  didactica.online.edu@gmail.com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DB7F67-67FF-4F3E-A445-53D1846871CE}"/>
              </a:ext>
            </a:extLst>
          </p:cNvPr>
          <p:cNvSpPr txBox="1"/>
          <p:nvPr/>
        </p:nvSpPr>
        <p:spPr>
          <a:xfrm>
            <a:off x="4381496" y="1217194"/>
            <a:ext cx="5449958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HI. I AM SANDRA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B957B-FAF7-4B8F-916C-714F847BFD80}"/>
              </a:ext>
            </a:extLst>
          </p:cNvPr>
          <p:cNvSpPr txBox="1"/>
          <p:nvPr/>
        </p:nvSpPr>
        <p:spPr>
          <a:xfrm>
            <a:off x="4381497" y="2532976"/>
            <a:ext cx="591378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HI SANDRA. I AM _______</a:t>
            </a:r>
          </a:p>
          <a:p>
            <a:pPr algn="ctr"/>
            <a:endParaRPr lang="en-US" sz="3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2A5735F-85FE-4522-8C6C-71450C5359EB}"/>
              </a:ext>
            </a:extLst>
          </p:cNvPr>
          <p:cNvSpPr txBox="1"/>
          <p:nvPr/>
        </p:nvSpPr>
        <p:spPr>
          <a:xfrm>
            <a:off x="4149584" y="3976711"/>
            <a:ext cx="5913783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NICE TO MEET YOU_________</a:t>
            </a:r>
          </a:p>
          <a:p>
            <a:pPr algn="ctr"/>
            <a:endParaRPr lang="en-US" sz="30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15CA325-4EF8-4B7F-A09B-BDD9F489A2F7}"/>
              </a:ext>
            </a:extLst>
          </p:cNvPr>
          <p:cNvSpPr txBox="1"/>
          <p:nvPr/>
        </p:nvSpPr>
        <p:spPr>
          <a:xfrm>
            <a:off x="1166185" y="1220003"/>
            <a:ext cx="2872409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00" b="1" dirty="0"/>
              <a:t>TEACHER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7BF69F-F34A-443D-8DCA-5721FD55C4E9}"/>
              </a:ext>
            </a:extLst>
          </p:cNvPr>
          <p:cNvSpPr txBox="1"/>
          <p:nvPr/>
        </p:nvSpPr>
        <p:spPr>
          <a:xfrm>
            <a:off x="1166186" y="2510086"/>
            <a:ext cx="2872409" cy="4770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dirty="0"/>
              <a:t>STUDENT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CF64935-067A-47F4-9478-76454E59F24C}"/>
              </a:ext>
            </a:extLst>
          </p:cNvPr>
          <p:cNvSpPr txBox="1"/>
          <p:nvPr/>
        </p:nvSpPr>
        <p:spPr>
          <a:xfrm>
            <a:off x="1166187" y="4007488"/>
            <a:ext cx="2872409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00" b="1" dirty="0"/>
              <a:t>TEACHER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F73367A-21D9-4FDB-9581-4DFE6B3BD9C4}"/>
              </a:ext>
            </a:extLst>
          </p:cNvPr>
          <p:cNvSpPr txBox="1"/>
          <p:nvPr/>
        </p:nvSpPr>
        <p:spPr>
          <a:xfrm>
            <a:off x="1166187" y="5555587"/>
            <a:ext cx="2872409" cy="4770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dirty="0"/>
              <a:t>STUDENT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777AEAB-66F8-4710-8C18-7F4D13F6B0E7}"/>
              </a:ext>
            </a:extLst>
          </p:cNvPr>
          <p:cNvSpPr txBox="1"/>
          <p:nvPr/>
        </p:nvSpPr>
        <p:spPr>
          <a:xfrm>
            <a:off x="4275480" y="5593649"/>
            <a:ext cx="5913783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NICE TO MEET YOU, TOO</a:t>
            </a:r>
          </a:p>
          <a:p>
            <a:pPr algn="ctr"/>
            <a:endParaRPr lang="en-US" sz="3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5334236-0C47-4189-8F4A-CE6F1240A4F7}"/>
              </a:ext>
            </a:extLst>
          </p:cNvPr>
          <p:cNvSpPr txBox="1"/>
          <p:nvPr/>
        </p:nvSpPr>
        <p:spPr>
          <a:xfrm>
            <a:off x="5327374" y="119270"/>
            <a:ext cx="5913783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TIME YOU MEET SOMEONE</a:t>
            </a:r>
          </a:p>
        </p:txBody>
      </p:sp>
    </p:spTree>
    <p:extLst>
      <p:ext uri="{BB962C8B-B14F-4D97-AF65-F5344CB8AC3E}">
        <p14:creationId xmlns:p14="http://schemas.microsoft.com/office/powerpoint/2010/main" val="359089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29A0E6-BA17-417B-921B-0DA10E2D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 LEARNING  didactica.online.edu@gmail.com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DB7F67-67FF-4F3E-A445-53D1846871CE}"/>
              </a:ext>
            </a:extLst>
          </p:cNvPr>
          <p:cNvSpPr txBox="1"/>
          <p:nvPr/>
        </p:nvSpPr>
        <p:spPr>
          <a:xfrm>
            <a:off x="4275481" y="1523763"/>
            <a:ext cx="5449958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HI_____. HOW ARE YOU?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B957B-FAF7-4B8F-916C-714F847BFD80}"/>
              </a:ext>
            </a:extLst>
          </p:cNvPr>
          <p:cNvSpPr txBox="1"/>
          <p:nvPr/>
        </p:nvSpPr>
        <p:spPr>
          <a:xfrm>
            <a:off x="4275480" y="2634477"/>
            <a:ext cx="5913783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FINE, THANKS. AND YOU?</a:t>
            </a:r>
          </a:p>
          <a:p>
            <a:pPr algn="ctr"/>
            <a:endParaRPr lang="en-US" sz="3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2A5735F-85FE-4522-8C6C-71450C5359EB}"/>
              </a:ext>
            </a:extLst>
          </p:cNvPr>
          <p:cNvSpPr txBox="1"/>
          <p:nvPr/>
        </p:nvSpPr>
        <p:spPr>
          <a:xfrm>
            <a:off x="4275480" y="3988283"/>
            <a:ext cx="5913783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I AM FINE</a:t>
            </a:r>
          </a:p>
          <a:p>
            <a:pPr algn="ctr"/>
            <a:endParaRPr lang="en-US" sz="30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15CA325-4EF8-4B7F-A09B-BDD9F489A2F7}"/>
              </a:ext>
            </a:extLst>
          </p:cNvPr>
          <p:cNvSpPr txBox="1"/>
          <p:nvPr/>
        </p:nvSpPr>
        <p:spPr>
          <a:xfrm>
            <a:off x="1030356" y="1548538"/>
            <a:ext cx="2872409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00" b="1" dirty="0"/>
              <a:t>PERSON 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7BF69F-F34A-443D-8DCA-5721FD55C4E9}"/>
              </a:ext>
            </a:extLst>
          </p:cNvPr>
          <p:cNvSpPr txBox="1"/>
          <p:nvPr/>
        </p:nvSpPr>
        <p:spPr>
          <a:xfrm>
            <a:off x="1060169" y="2668329"/>
            <a:ext cx="2872409" cy="4770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dirty="0"/>
              <a:t>PERSON 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CF64935-067A-47F4-9478-76454E59F24C}"/>
              </a:ext>
            </a:extLst>
          </p:cNvPr>
          <p:cNvSpPr txBox="1"/>
          <p:nvPr/>
        </p:nvSpPr>
        <p:spPr>
          <a:xfrm>
            <a:off x="1060169" y="3919444"/>
            <a:ext cx="2872409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00" b="1" dirty="0"/>
              <a:t>PERSON 1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2F2FCBF-15E7-48B4-85D7-DD1C99089828}"/>
              </a:ext>
            </a:extLst>
          </p:cNvPr>
          <p:cNvSpPr txBox="1"/>
          <p:nvPr/>
        </p:nvSpPr>
        <p:spPr>
          <a:xfrm>
            <a:off x="5666960" y="280248"/>
            <a:ext cx="6021457" cy="9541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 HELLO TO SOMEONE YOU ALREADY KNOW</a:t>
            </a:r>
          </a:p>
        </p:txBody>
      </p:sp>
    </p:spTree>
    <p:extLst>
      <p:ext uri="{BB962C8B-B14F-4D97-AF65-F5344CB8AC3E}">
        <p14:creationId xmlns:p14="http://schemas.microsoft.com/office/powerpoint/2010/main" val="80176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29A0E6-BA17-417B-921B-0DA10E2D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 LEARNING  didactica.online.edu@gmail.com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DB7F67-67FF-4F3E-A445-53D1846871CE}"/>
              </a:ext>
            </a:extLst>
          </p:cNvPr>
          <p:cNvSpPr txBox="1"/>
          <p:nvPr/>
        </p:nvSpPr>
        <p:spPr>
          <a:xfrm>
            <a:off x="4275481" y="1677468"/>
            <a:ext cx="5449958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GOOD BYE______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B957B-FAF7-4B8F-916C-714F847BFD80}"/>
              </a:ext>
            </a:extLst>
          </p:cNvPr>
          <p:cNvSpPr txBox="1"/>
          <p:nvPr/>
        </p:nvSpPr>
        <p:spPr>
          <a:xfrm>
            <a:off x="4149584" y="2921168"/>
            <a:ext cx="5913783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GOOD BYE______</a:t>
            </a:r>
          </a:p>
          <a:p>
            <a:pPr algn="ctr"/>
            <a:endParaRPr lang="en-US" sz="3000" dirty="0"/>
          </a:p>
          <a:p>
            <a:pPr algn="ctr"/>
            <a:endParaRPr lang="en-US" sz="3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2A5735F-85FE-4522-8C6C-71450C5359EB}"/>
              </a:ext>
            </a:extLst>
          </p:cNvPr>
          <p:cNvSpPr txBox="1"/>
          <p:nvPr/>
        </p:nvSpPr>
        <p:spPr>
          <a:xfrm>
            <a:off x="4275481" y="4300397"/>
            <a:ext cx="5913783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SEE YOU TOMORROW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/>
              <a:t>SEE YOU LATER</a:t>
            </a:r>
          </a:p>
          <a:p>
            <a:pPr algn="ctr"/>
            <a:endParaRPr lang="en-US" sz="30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15CA325-4EF8-4B7F-A09B-BDD9F489A2F7}"/>
              </a:ext>
            </a:extLst>
          </p:cNvPr>
          <p:cNvSpPr txBox="1"/>
          <p:nvPr/>
        </p:nvSpPr>
        <p:spPr>
          <a:xfrm>
            <a:off x="1277175" y="1754412"/>
            <a:ext cx="2872409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00" b="1" dirty="0"/>
              <a:t>PERSON 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7BF69F-F34A-443D-8DCA-5721FD55C4E9}"/>
              </a:ext>
            </a:extLst>
          </p:cNvPr>
          <p:cNvSpPr txBox="1"/>
          <p:nvPr/>
        </p:nvSpPr>
        <p:spPr>
          <a:xfrm>
            <a:off x="1166186" y="3080061"/>
            <a:ext cx="2872409" cy="4770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dirty="0"/>
              <a:t>PERSON 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CF64935-067A-47F4-9478-76454E59F24C}"/>
              </a:ext>
            </a:extLst>
          </p:cNvPr>
          <p:cNvSpPr txBox="1"/>
          <p:nvPr/>
        </p:nvSpPr>
        <p:spPr>
          <a:xfrm>
            <a:off x="1166187" y="4331175"/>
            <a:ext cx="2872409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00" b="1" dirty="0"/>
              <a:t>PERSON 1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2F2FCBF-15E7-48B4-85D7-DD1C99089828}"/>
              </a:ext>
            </a:extLst>
          </p:cNvPr>
          <p:cNvSpPr txBox="1"/>
          <p:nvPr/>
        </p:nvSpPr>
        <p:spPr>
          <a:xfrm>
            <a:off x="5666960" y="280248"/>
            <a:ext cx="6021457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SAYING GOOD BYE</a:t>
            </a:r>
          </a:p>
        </p:txBody>
      </p:sp>
    </p:spTree>
    <p:extLst>
      <p:ext uri="{BB962C8B-B14F-4D97-AF65-F5344CB8AC3E}">
        <p14:creationId xmlns:p14="http://schemas.microsoft.com/office/powerpoint/2010/main" val="92370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5B0FD-9DA1-44E5-9850-618D2BE3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318397"/>
            <a:ext cx="10515600" cy="622120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Verb be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01CE61-EFC8-40E9-A91B-892ED78A4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 LEARNING  didactica.online.edu@gmail.com</a:t>
            </a:r>
          </a:p>
        </p:txBody>
      </p:sp>
    </p:spTree>
    <p:extLst>
      <p:ext uri="{BB962C8B-B14F-4D97-AF65-F5344CB8AC3E}">
        <p14:creationId xmlns:p14="http://schemas.microsoft.com/office/powerpoint/2010/main" val="289316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imple Present Verb: “to be” - AFFIRMATIVE I am We are You are ...">
            <a:extLst>
              <a:ext uri="{FF2B5EF4-FFF2-40B4-BE49-F238E27FC236}">
                <a16:creationId xmlns:a16="http://schemas.microsoft.com/office/drawing/2014/main" id="{23D10414-1E7C-4352-9BBE-3C0F9DC6B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2" r="18419"/>
          <a:stretch/>
        </p:blipFill>
        <p:spPr bwMode="auto">
          <a:xfrm>
            <a:off x="1961529" y="749338"/>
            <a:ext cx="7792071" cy="53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584D7C3-E74F-447A-83E0-6A8804D4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didactica.online.edu@gmail.com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63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512</Words>
  <Application>Microsoft Office PowerPoint</Application>
  <PresentationFormat>Panorámica</PresentationFormat>
  <Paragraphs>151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Airbnb Cereal App</vt:lpstr>
      <vt:lpstr>Arial</vt:lpstr>
      <vt:lpstr>Calibri</vt:lpstr>
      <vt:lpstr>Calibri Light</vt:lpstr>
      <vt:lpstr>Tema de Office</vt:lpstr>
      <vt:lpstr>TOP NOTCH  FUNDAMENTALS</vt:lpstr>
      <vt:lpstr>1. INTRODUCE YOURSELF 2. VERB BE 3. VOCABULARY: OCCUPATIONS  4. ARTICLES A /AN</vt:lpstr>
      <vt:lpstr>INTRODUCE YOURSELF</vt:lpstr>
      <vt:lpstr>Presentación de PowerPoint</vt:lpstr>
      <vt:lpstr>Presentación de PowerPoint</vt:lpstr>
      <vt:lpstr>Presentación de PowerPoint</vt:lpstr>
      <vt:lpstr>Presentación de PowerPoint</vt:lpstr>
      <vt:lpstr>Verb be</vt:lpstr>
      <vt:lpstr>Presentación de PowerPoint</vt:lpstr>
      <vt:lpstr>Name </vt:lpstr>
      <vt:lpstr>Name </vt:lpstr>
      <vt:lpstr>Name </vt:lpstr>
      <vt:lpstr>Name </vt:lpstr>
      <vt:lpstr>Name </vt:lpstr>
      <vt:lpstr>Exercise</vt:lpstr>
      <vt:lpstr>Vocabulary: Occupations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Article  A/AN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Exercises </vt:lpstr>
      <vt:lpstr>Exercises </vt:lpstr>
      <vt:lpstr>Exercises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NOTCH 2</dc:title>
  <dc:creator>LENOVO</dc:creator>
  <cp:lastModifiedBy>LENOVO</cp:lastModifiedBy>
  <cp:revision>20</cp:revision>
  <dcterms:created xsi:type="dcterms:W3CDTF">2020-04-12T01:19:53Z</dcterms:created>
  <dcterms:modified xsi:type="dcterms:W3CDTF">2020-05-17T05:29:29Z</dcterms:modified>
</cp:coreProperties>
</file>